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C949-01AF-436E-BF1D-ADA30B89B322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2940-9C45-496B-951D-A6F21EFE9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060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C949-01AF-436E-BF1D-ADA30B89B322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2940-9C45-496B-951D-A6F21EFE9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87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C949-01AF-436E-BF1D-ADA30B89B322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2940-9C45-496B-951D-A6F21EFE9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473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C949-01AF-436E-BF1D-ADA30B89B322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2940-9C45-496B-951D-A6F21EFE9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73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C949-01AF-436E-BF1D-ADA30B89B322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2940-9C45-496B-951D-A6F21EFE9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645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C949-01AF-436E-BF1D-ADA30B89B322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2940-9C45-496B-951D-A6F21EFE9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647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C949-01AF-436E-BF1D-ADA30B89B322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2940-9C45-496B-951D-A6F21EFE9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83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C949-01AF-436E-BF1D-ADA30B89B322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2940-9C45-496B-951D-A6F21EFE9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5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C949-01AF-436E-BF1D-ADA30B89B322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2940-9C45-496B-951D-A6F21EFE9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19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C949-01AF-436E-BF1D-ADA30B89B322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2940-9C45-496B-951D-A6F21EFE9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152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C949-01AF-436E-BF1D-ADA30B89B322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2940-9C45-496B-951D-A6F21EFE9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24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DC949-01AF-436E-BF1D-ADA30B89B322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A2940-9C45-496B-951D-A6F21EFE9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65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a typeface="Calibri"/>
                <a:cs typeface="Times New Roman"/>
              </a:rPr>
              <a:t>12 апреля 2017г., в День космонавтики, в детском саду «Теремок», прошёл фестиваль «</a:t>
            </a:r>
            <a:r>
              <a:rPr lang="ru-RU" sz="3600" b="1" dirty="0" err="1">
                <a:solidFill>
                  <a:srgbClr val="FF0000"/>
                </a:solidFill>
                <a:ea typeface="Calibri"/>
                <a:cs typeface="Times New Roman"/>
              </a:rPr>
              <a:t>Куборо</a:t>
            </a:r>
            <a:r>
              <a:rPr lang="ru-RU" sz="3600" b="1" dirty="0">
                <a:solidFill>
                  <a:srgbClr val="FF0000"/>
                </a:solidFill>
                <a:ea typeface="Calibri"/>
                <a:cs typeface="Times New Roman"/>
              </a:rPr>
              <a:t>», посвящённый Ю.А. Гагарину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565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atic3.depositphotos.com/1001253/130/i/450/depositphotos_1305607-stock-photo-frame-with-dic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" y="0"/>
            <a:ext cx="9139376" cy="680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i.mycdn.me/image?id=853813589635&amp;t=3&amp;plc=WEB&amp;tkn=*15BdlZyUK-h7_flNBgcRZ7L4rx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08" y="490364"/>
            <a:ext cx="7767407" cy="582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749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atic3.depositphotos.com/1001253/130/i/450/depositphotos_1305607-stock-photo-frame-with-dic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" y="0"/>
            <a:ext cx="9139376" cy="680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s://i.mycdn.me/image?id=853813584771&amp;t=3&amp;plc=WEB&amp;tkn=*uVZvmg-I5_6tQjoqiaOxIEUHo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00" y="1124744"/>
            <a:ext cx="6820958" cy="511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491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tatic3.depositphotos.com/1001253/130/i/450/depositphotos_1305607-stock-photo-frame-with-dic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6" y="51716"/>
            <a:ext cx="9139376" cy="680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s://i.mycdn.me/image?id=853813589635&amp;t=3&amp;plc=WEB&amp;tkn=*15BdlZyUK-h7_flNBgcRZ7L4rx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15" y="851190"/>
            <a:ext cx="6943114" cy="520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835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0163"/>
            <a:ext cx="9139237" cy="681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 descr="https://i.mycdn.me/image?id=853813424771&amp;t=3&amp;plc=WEB&amp;tkn=*C0jyT2HZz0ibTIFRBBjfa9W_IX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10" y="762052"/>
            <a:ext cx="7128792" cy="534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554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tatic3.depositphotos.com/1001253/130/i/450/depositphotos_1305607-stock-photo-frame-with-dic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6" y="51716"/>
            <a:ext cx="9139376" cy="680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s://i.mycdn.me/image?id=853813412739&amp;t=3&amp;plc=WEB&amp;tkn=*VFos5tEllCWhFJWnWp2PqbHKbC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68" y="716755"/>
            <a:ext cx="7301607" cy="547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968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tatic3.depositphotos.com/1001253/130/i/450/depositphotos_1305607-stock-photo-frame-with-dic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6" y="51716"/>
            <a:ext cx="9139376" cy="680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s://i.mycdn.me/image?id=853813470595&amp;t=3&amp;plc=WEB&amp;tkn=*mg01O1uSvwofjDAgowxI0CwUT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71034"/>
            <a:ext cx="7229598" cy="542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797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tatic3.depositphotos.com/1001253/130/i/450/depositphotos_1305607-stock-photo-frame-with-dic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6" y="51716"/>
            <a:ext cx="9139376" cy="680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https://i.mycdn.me/image?id=853813546627&amp;t=3&amp;plc=WEB&amp;tkn=*ONBAB9VDYv7pDOdDTVko37NDt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797727"/>
            <a:ext cx="7256982" cy="544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3072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1E1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1</cp:revision>
  <dcterms:created xsi:type="dcterms:W3CDTF">2017-04-23T09:18:57Z</dcterms:created>
  <dcterms:modified xsi:type="dcterms:W3CDTF">2017-04-23T09:19:30Z</dcterms:modified>
</cp:coreProperties>
</file>