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0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8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9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3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9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0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5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5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687A-9304-4F03-9C38-125F91D7555A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91B7-4E3B-4DC7-A632-B3AB2FC30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182505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Родительское собрание</a:t>
            </a:r>
            <a:r>
              <a:rPr lang="ru-RU" sz="2800" b="1" dirty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За круглым </a:t>
            </a:r>
            <a:r>
              <a:rPr lang="ru-RU" sz="2800" b="1" dirty="0">
                <a:solidFill>
                  <a:srgbClr val="FF0000"/>
                </a:solidFill>
              </a:rPr>
              <a:t>столом» 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«Использование инновационных технологий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 ДОУ</a:t>
            </a:r>
            <a:r>
              <a:rPr lang="ru-RU" sz="4400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359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0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талья\Desktop\фото с телефона сказки с родителями золотой клчик\родрительское\DSCF9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28" y="746504"/>
            <a:ext cx="7084368" cy="53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9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0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ья\Desktop\фото с телефона сказки с родителями золотой клчик\родрительское\DSCF9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7" y="675839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3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0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алья\Desktop\фото с телефона сказки с родителями золотой клчик\родрительское\DSCF9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7101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6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0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аталья\Desktop\фото с телефона сказки с родителями золотой клчик\родрительское\DSCF9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69047"/>
            <a:ext cx="6984776" cy="52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7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0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наталья\Desktop\фото с телефона сказки с родителями золотой клчик\родрительское\DSCF9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24395" cy="54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4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0163"/>
            <a:ext cx="9139237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наталья\Desktop\фото с телефона сказки с родителями золотой клчик\родрительское\DSCF9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20" y="838187"/>
            <a:ext cx="7120372" cy="5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3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6" y="51716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наталья\Desktop\фото с телефона сказки с родителями золотой клчик\родрительское\DSCF9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4" y="891002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1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6" y="51716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наталья\Desktop\фото с телефона сказки с родителями золотой клчик\родрительское\DSCF9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7276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7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6" y="51716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наталья\Desktop\фото с телефона сказки с родителями золотой клчик\родрительское\DSCF9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5"/>
            <a:ext cx="6552728" cy="4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2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3.depositphotos.com/1001253/130/i/450/depositphotos_1305607-stock-photo-frame-with-di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0"/>
            <a:ext cx="9139376" cy="6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ья\Desktop\фото с телефона сказки с родителями золотой клчик\родрительское\DSCF9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30" y="1034130"/>
            <a:ext cx="6317364" cy="47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39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2017-04-23T09:16:43Z</dcterms:created>
  <dcterms:modified xsi:type="dcterms:W3CDTF">2017-04-23T09:18:32Z</dcterms:modified>
</cp:coreProperties>
</file>